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7ED3-84A5-23C2-9138-3AACB420A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6E0A3-7E08-91BF-3031-E23A97F94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F7C29-EA86-2D6A-DA6F-2E1CC5911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10A8-1191-4066-B7E7-F866958E601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2C2A7-3795-562A-4D3C-184E6422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00EE2-CDC6-B476-E764-D50CFDF9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E526-46E4-47BC-BCF6-44291096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3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5EDD-B0E1-6185-F6D1-78E0B471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68947-9FB8-17D7-049A-6A29E19E8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097C6-29EB-2D7E-BC6E-E0798684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10A8-1191-4066-B7E7-F866958E601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204C4-85AC-EC03-9425-AD7E41E3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6099-7CE2-F3A0-444A-2F250B9E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E526-46E4-47BC-BCF6-44291096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4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341D2-8593-122C-9BD4-D80EE6BF8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EC219E-8682-09AF-33EE-BEF86C12C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D2C0C-73FD-B05C-700C-2E98334F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10A8-1191-4066-B7E7-F866958E601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B012-2C26-0F37-3634-42C9511A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4C230-E9FB-DBA6-7A51-A46AAA0E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E526-46E4-47BC-BCF6-44291096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6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64A9B-FF0B-9809-4A61-CE0043BA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281A3-8707-E6C7-B329-96C14F4AF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F38C0-6C21-501E-BC67-11E7AE07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10A8-1191-4066-B7E7-F866958E601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8F0E2-4A44-EB56-6DD4-ED3C5D68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EF0E6-7912-8E35-B1B6-3E2C7010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E526-46E4-47BC-BCF6-44291096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5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E0C5C-4754-9729-30AE-84C835C2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BCEEC-8946-F644-FEDB-79E9A6475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C954B-F43D-5B8C-5B48-6E80C814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10A8-1191-4066-B7E7-F866958E601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2F7AC-91CA-3A05-5948-4C1D53D3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9CE54-DAB1-1DF8-61D4-B31919F7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E526-46E4-47BC-BCF6-44291096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7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E58F-D97D-75F4-844B-1DC352B3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3D7ED-5B91-01B3-643B-29D5554A6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E9980-61EE-424D-5555-0B1BBC59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5B308-BCB4-676D-23BB-6D0745E3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10A8-1191-4066-B7E7-F866958E601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2C0ED-84F5-B3E8-C037-96FC06FD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BE57A-AEAD-9508-DCA4-BCD23388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E526-46E4-47BC-BCF6-44291096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6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E403-1F06-152C-E352-148B0CC6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E9D8F-C784-E58D-5CAA-25B5CD8F5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86F1B-3116-BA05-EF25-7D6CF9B58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F46D5-1D14-16DB-62B9-5EC9B634E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B3EB04-A83A-4905-E9ED-C99C932D8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7BF597-14AD-32F0-029A-C2D0C80E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10A8-1191-4066-B7E7-F866958E601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95516B-8BB8-1083-4324-D335BB9F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6D751-DE3C-F950-F7B5-1BE23762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E526-46E4-47BC-BCF6-44291096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2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4A7D-6A46-F840-9BBA-4D402470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6FFB94-053A-F209-9F89-6EC3E1BC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10A8-1191-4066-B7E7-F866958E601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EB824-2827-0A52-A32C-B13AECF1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4ADAA-6EED-5F8B-F6FE-4FA58FD8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E526-46E4-47BC-BCF6-44291096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8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613BCF-8817-E09F-925F-35C3D7AE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10A8-1191-4066-B7E7-F866958E601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48630-0BFC-5EFA-D486-A8B49E90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C9891-32CA-5E2D-478E-8A1A5E12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E526-46E4-47BC-BCF6-44291096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9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8211F-70DA-3C33-D424-72F6EFAC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7C51A-8572-4C8C-37FD-6B6618AA6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0B784-B126-D91A-3A4E-6C64EA1C6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05625-EB22-2BB7-DEE6-AFB67781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10A8-1191-4066-B7E7-F866958E601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7D7B6-D048-FEDA-6B43-17D92693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91F7D-4E30-0607-FB8A-63AD7FFE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E526-46E4-47BC-BCF6-44291096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3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A6F6-88CA-E25E-4053-F3DAC865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6F65B-E8EE-05B4-CE67-AB9E3CD2E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1B8D5-1ADB-72D9-78DE-4664AACF3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709D1-580D-9988-1572-5BC97D05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10A8-1191-4066-B7E7-F866958E601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B7F0A-FE1B-ABB3-5C6F-110BD939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82350-71A1-A13A-C52B-D4C0CC11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E526-46E4-47BC-BCF6-44291096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1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55D1D-9853-AD14-82CF-FC12650D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C091F-0E39-D200-1C64-6EA14D4EF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97CA2-B976-4ED9-A076-0B55B93B6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410A8-1191-4066-B7E7-F866958E601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BED05-D392-03CF-39D4-2FA3BC3D6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E20BA-EC39-3BB3-2CA0-860885498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9E526-46E4-47BC-BCF6-44291096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4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0C2D-D3B6-11CD-36BA-A9A413895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2958"/>
            <a:ext cx="9144000" cy="553777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 Yeowell, volunteer</a:t>
            </a:r>
            <a:b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England Orienteering Club </a:t>
            </a:r>
            <a:b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Request: permission to hang orienteering markers (called controls) in the Morgan Property as part of an orienteering event in Prouty Woods December 1-10, 2023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1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C13B-AE44-1054-D574-7EF1DDAC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917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Orienteering?</a:t>
            </a:r>
            <a:b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 in which you use a map (with control locations circled) and compass to locate and scan controls in order in the fastest time possible.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81408-607D-9A19-1A91-2D54BF991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11" y="3215811"/>
            <a:ext cx="4691864" cy="35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3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989E7-3BF9-02D4-322C-36EA6E725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03" r="-11476" b="23713"/>
          <a:stretch/>
        </p:blipFill>
        <p:spPr>
          <a:xfrm>
            <a:off x="410204" y="672872"/>
            <a:ext cx="6406697" cy="5584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8B4DBB-647F-7A2E-CA0F-0DB3F7BB535B}"/>
              </a:ext>
            </a:extLst>
          </p:cNvPr>
          <p:cNvSpPr txBox="1"/>
          <p:nvPr/>
        </p:nvSpPr>
        <p:spPr>
          <a:xfrm>
            <a:off x="1065088" y="2166837"/>
            <a:ext cx="97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53DD75-9862-C74B-57B2-48B1DBA69F36}"/>
              </a:ext>
            </a:extLst>
          </p:cNvPr>
          <p:cNvSpPr txBox="1"/>
          <p:nvPr/>
        </p:nvSpPr>
        <p:spPr>
          <a:xfrm>
            <a:off x="1287695" y="3135596"/>
            <a:ext cx="63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ighlight>
                  <a:srgbClr val="FFFF00"/>
                </a:highlight>
              </a:rPr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9AE3CF-7FC8-DF7E-E62E-9CCA9DDB7085}"/>
              </a:ext>
            </a:extLst>
          </p:cNvPr>
          <p:cNvSpPr txBox="1"/>
          <p:nvPr/>
        </p:nvSpPr>
        <p:spPr>
          <a:xfrm>
            <a:off x="3280879" y="1843671"/>
            <a:ext cx="119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Morgan Property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FB0A90-932A-FA10-D96A-C98E9AA199BD}"/>
              </a:ext>
            </a:extLst>
          </p:cNvPr>
          <p:cNvSpPr txBox="1"/>
          <p:nvPr/>
        </p:nvSpPr>
        <p:spPr>
          <a:xfrm>
            <a:off x="6561765" y="447863"/>
            <a:ext cx="45651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Parking: NEFF lot</a:t>
            </a:r>
          </a:p>
          <a:p>
            <a:r>
              <a:rPr lang="en-US" sz="2800" dirty="0"/>
              <a:t>Start/Finish: NEFF barn</a:t>
            </a:r>
          </a:p>
          <a:p>
            <a:endParaRPr lang="en-US" sz="2800" dirty="0"/>
          </a:p>
          <a:p>
            <a:r>
              <a:rPr lang="en-US" sz="2800" dirty="0"/>
              <a:t>Morgan Property Use: 2-4 controls, locations to be finalized but likely as indicated on map by numbers 4, 5, &amp; 6.</a:t>
            </a:r>
          </a:p>
          <a:p>
            <a:endParaRPr lang="en-US" sz="2800" dirty="0"/>
          </a:p>
          <a:p>
            <a:r>
              <a:rPr lang="en-US" sz="2800" dirty="0"/>
              <a:t>Participants: NEOC members &amp; general public – expect ~50 over 10 days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492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131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Karen Yeowell, volunteer New England Orienteering Club    Our Request: permission to hang orienteering markers (called controls) in the Morgan Property as part of an orienteering event in Prouty Woods December 1-10, 2023  </vt:lpstr>
      <vt:lpstr>What is Orienteering?  Sport in which you use a map (with control locations circled) and compass to locate and scan controls in order in the fastest time possible.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Karen Yeowell, volunteer New England Orienteering Club    Our Request: permission to hang orienteering markers (called controls) in the Morgan Property as part of an orienteering event in Prouty Woods December 1-10, 2023  </dc:title>
  <dc:creator>Karen Yeowell</dc:creator>
  <cp:lastModifiedBy>Karen Yeowell</cp:lastModifiedBy>
  <cp:revision>2</cp:revision>
  <dcterms:created xsi:type="dcterms:W3CDTF">2023-09-28T20:26:18Z</dcterms:created>
  <dcterms:modified xsi:type="dcterms:W3CDTF">2023-09-28T23:46:45Z</dcterms:modified>
</cp:coreProperties>
</file>